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split orient="vert"/>
        <p:sndAc>
          <p:stSnd>
            <p:snd r:embed="rId1" name="click.wav"/>
          </p:stSnd>
        </p:sndAc>
      </p:transition>
    </mc:Choice>
    <mc:Fallback>
      <p:transition spd="slow" advTm="2000">
        <p:split orient="vert"/>
        <p:sndAc>
          <p:stSnd>
            <p:snd r:embed="rId1" name="click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split orient="vert"/>
        <p:sndAc>
          <p:stSnd>
            <p:snd r:embed="rId1" name="click.wav"/>
          </p:stSnd>
        </p:sndAc>
      </p:transition>
    </mc:Choice>
    <mc:Fallback>
      <p:transition spd="slow" advTm="2000">
        <p:split orient="vert"/>
        <p:sndAc>
          <p:stSnd>
            <p:snd r:embed="rId1" name="click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split orient="vert"/>
        <p:sndAc>
          <p:stSnd>
            <p:snd r:embed="rId1" name="click.wav"/>
          </p:stSnd>
        </p:sndAc>
      </p:transition>
    </mc:Choice>
    <mc:Fallback>
      <p:transition spd="slow" advTm="2000">
        <p:split orient="vert"/>
        <p:sndAc>
          <p:stSnd>
            <p:snd r:embed="rId1" name="click.wav"/>
          </p:stSnd>
        </p:sndAc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split orient="vert"/>
        <p:sndAc>
          <p:stSnd>
            <p:snd r:embed="rId1" name="click.wav"/>
          </p:stSnd>
        </p:sndAc>
      </p:transition>
    </mc:Choice>
    <mc:Fallback>
      <p:transition spd="slow" advTm="2000">
        <p:split orient="vert"/>
        <p:sndAc>
          <p:stSnd>
            <p:snd r:embed="rId1" name="click.wav"/>
          </p:stSnd>
        </p:sndAc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split orient="vert"/>
        <p:sndAc>
          <p:stSnd>
            <p:snd r:embed="rId1" name="click.wav"/>
          </p:stSnd>
        </p:sndAc>
      </p:transition>
    </mc:Choice>
    <mc:Fallback>
      <p:transition spd="slow" advTm="2000">
        <p:split orient="vert"/>
        <p:sndAc>
          <p:stSnd>
            <p:snd r:embed="rId1" name="click.wav"/>
          </p:stSnd>
        </p:sndAc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split orient="vert"/>
        <p:sndAc>
          <p:stSnd>
            <p:snd r:embed="rId1" name="click.wav"/>
          </p:stSnd>
        </p:sndAc>
      </p:transition>
    </mc:Choice>
    <mc:Fallback>
      <p:transition spd="slow" advTm="2000">
        <p:split orient="vert"/>
        <p:sndAc>
          <p:stSnd>
            <p:snd r:embed="rId1" name="click.wav"/>
          </p:stSnd>
        </p:sndAc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split orient="vert"/>
        <p:sndAc>
          <p:stSnd>
            <p:snd r:embed="rId1" name="click.wav"/>
          </p:stSnd>
        </p:sndAc>
      </p:transition>
    </mc:Choice>
    <mc:Fallback>
      <p:transition spd="slow" advTm="2000">
        <p:split orient="vert"/>
        <p:sndAc>
          <p:stSnd>
            <p:snd r:embed="rId1" name="click.wav"/>
          </p:stSnd>
        </p:sndAc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split orient="vert"/>
        <p:sndAc>
          <p:stSnd>
            <p:snd r:embed="rId1" name="click.wav"/>
          </p:stSnd>
        </p:sndAc>
      </p:transition>
    </mc:Choice>
    <mc:Fallback>
      <p:transition spd="slow" advTm="2000">
        <p:split orient="vert"/>
        <p:sndAc>
          <p:stSnd>
            <p:snd r:embed="rId1" name="click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split orient="vert"/>
        <p:sndAc>
          <p:stSnd>
            <p:snd r:embed="rId1" name="click.wav"/>
          </p:stSnd>
        </p:sndAc>
      </p:transition>
    </mc:Choice>
    <mc:Fallback>
      <p:transition spd="slow" advTm="2000">
        <p:split orient="vert"/>
        <p:sndAc>
          <p:stSnd>
            <p:snd r:embed="rId1" name="click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split orient="vert"/>
        <p:sndAc>
          <p:stSnd>
            <p:snd r:embed="rId1" name="click.wav"/>
          </p:stSnd>
        </p:sndAc>
      </p:transition>
    </mc:Choice>
    <mc:Fallback>
      <p:transition spd="slow" advTm="2000">
        <p:split orient="vert"/>
        <p:sndAc>
          <p:stSnd>
            <p:snd r:embed="rId1" name="click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split orient="vert"/>
        <p:sndAc>
          <p:stSnd>
            <p:snd r:embed="rId1" name="click.wav"/>
          </p:stSnd>
        </p:sndAc>
      </p:transition>
    </mc:Choice>
    <mc:Fallback>
      <p:transition spd="slow" advTm="2000">
        <p:split orient="vert"/>
        <p:sndAc>
          <p:stSnd>
            <p:snd r:embed="rId1" name="click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split orient="vert"/>
        <p:sndAc>
          <p:stSnd>
            <p:snd r:embed="rId1" name="click.wav"/>
          </p:stSnd>
        </p:sndAc>
      </p:transition>
    </mc:Choice>
    <mc:Fallback>
      <p:transition spd="slow" advTm="2000">
        <p:split orient="vert"/>
        <p:sndAc>
          <p:stSnd>
            <p:snd r:embed="rId1" name="click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split orient="vert"/>
        <p:sndAc>
          <p:stSnd>
            <p:snd r:embed="rId1" name="click.wav"/>
          </p:stSnd>
        </p:sndAc>
      </p:transition>
    </mc:Choice>
    <mc:Fallback>
      <p:transition spd="slow" advTm="2000">
        <p:split orient="vert"/>
        <p:sndAc>
          <p:stSnd>
            <p:snd r:embed="rId1" name="click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split orient="vert"/>
        <p:sndAc>
          <p:stSnd>
            <p:snd r:embed="rId1" name="click.wav"/>
          </p:stSnd>
        </p:sndAc>
      </p:transition>
    </mc:Choice>
    <mc:Fallback>
      <p:transition spd="slow" advTm="2000">
        <p:split orient="vert"/>
        <p:sndAc>
          <p:stSnd>
            <p:snd r:embed="rId1" name="click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split orient="vert"/>
        <p:sndAc>
          <p:stSnd>
            <p:snd r:embed="rId1" name="click.wav"/>
          </p:stSnd>
        </p:sndAc>
      </p:transition>
    </mc:Choice>
    <mc:Fallback>
      <p:transition spd="slow" advTm="2000">
        <p:split orient="vert"/>
        <p:sndAc>
          <p:stSnd>
            <p:snd r:embed="rId1" name="click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split orient="vert"/>
        <p:sndAc>
          <p:stSnd>
            <p:snd r:embed="rId1" name="click.wav"/>
          </p:stSnd>
        </p:sndAc>
      </p:transition>
    </mc:Choice>
    <mc:Fallback>
      <p:transition spd="slow" advTm="2000">
        <p:split orient="vert"/>
        <p:sndAc>
          <p:stSnd>
            <p:snd r:embed="rId1" name="click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mc:AlternateContent xmlns:mc="http://schemas.openxmlformats.org/markup-compatibility/2006">
    <mc:Choice xmlns:p14="http://schemas.microsoft.com/office/powerpoint/2010/main" Requires="p14">
      <p:transition spd="slow" p14:dur="1500" advTm="2000">
        <p:split orient="vert"/>
        <p:sndAc>
          <p:stSnd>
            <p:snd r:embed="rId18" name="click.wav"/>
          </p:stSnd>
        </p:sndAc>
      </p:transition>
    </mc:Choice>
    <mc:Fallback>
      <p:transition spd="slow" advTm="2000">
        <p:split orient="vert"/>
        <p:sndAc>
          <p:stSnd>
            <p:snd r:embed="rId18" name="click.wav"/>
          </p:stSnd>
        </p:sndAc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515156"/>
            <a:ext cx="8915399" cy="2060619"/>
          </a:xfrm>
        </p:spPr>
        <p:txBody>
          <a:bodyPr/>
          <a:lstStyle/>
          <a:p>
            <a:r>
              <a:rPr lang="en-US" b="1" dirty="0" smtClean="0"/>
              <a:t> J.K.P.PG COLLEGE MZN 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7894" y="2845549"/>
            <a:ext cx="9366718" cy="1893877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                 DRG &amp; PTG DEPARTMENT</a:t>
            </a:r>
          </a:p>
          <a:p>
            <a:endParaRPr lang="en-US" sz="2000" b="1" dirty="0" smtClean="0"/>
          </a:p>
          <a:p>
            <a:endParaRPr lang="en-US" sz="2000" b="1" dirty="0"/>
          </a:p>
          <a:p>
            <a:r>
              <a:rPr lang="en-US" sz="2000" b="1" dirty="0" smtClean="0"/>
              <a:t>TEACHER- ARCHNA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6095754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Tm="3000">
        <p:split orient="vert"/>
        <p:sndAc>
          <p:stSnd>
            <p:snd r:embed="rId2" name="click.wav"/>
          </p:stSnd>
        </p:sndAc>
      </p:transition>
    </mc:Choice>
    <mc:Fallback>
      <p:transition spd="slow" advTm="3000">
        <p:split orient="vert"/>
        <p:sndAc>
          <p:stSnd>
            <p:snd r:embed="rId2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 smtClean="0"/>
              <a:t>Nandalal</a:t>
            </a:r>
            <a:r>
              <a:rPr lang="en-US" sz="3600" b="1" dirty="0" smtClean="0"/>
              <a:t> Bose</a:t>
            </a:r>
            <a:endParaRPr lang="en-US" sz="3600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11" y="240026"/>
            <a:ext cx="4788237" cy="6141749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000" b="1" dirty="0" smtClean="0"/>
              <a:t>1882-1966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879459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split orient="vert"/>
        <p:sndAc>
          <p:stSnd>
            <p:snd r:embed="rId2" name="click.wav"/>
          </p:stSnd>
        </p:sndAc>
      </p:transition>
    </mc:Choice>
    <mc:Fallback>
      <p:transition spd="slow" advTm="2000">
        <p:split orient="vert"/>
        <p:sndAc>
          <p:stSnd>
            <p:snd r:embed="rId2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BENGAL SCHOOL ARTIST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Born – 3 December 1882 </a:t>
            </a:r>
            <a:r>
              <a:rPr lang="en-US" dirty="0" err="1" smtClean="0"/>
              <a:t>Kharagpur</a:t>
            </a:r>
            <a:r>
              <a:rPr lang="en-US" dirty="0" smtClean="0"/>
              <a:t> Bihar</a:t>
            </a:r>
          </a:p>
          <a:p>
            <a:r>
              <a:rPr lang="en-US" dirty="0" smtClean="0"/>
              <a:t>Died -  16 </a:t>
            </a:r>
            <a:r>
              <a:rPr lang="en-US" dirty="0"/>
              <a:t>A</a:t>
            </a:r>
            <a:r>
              <a:rPr lang="en-US" dirty="0" smtClean="0"/>
              <a:t>pril 1966</a:t>
            </a:r>
          </a:p>
          <a:p>
            <a:r>
              <a:rPr lang="en-US" dirty="0" smtClean="0"/>
              <a:t>Known for  - Painting , Printmaker</a:t>
            </a:r>
          </a:p>
          <a:p>
            <a:r>
              <a:rPr lang="en-US" dirty="0" smtClean="0"/>
              <a:t>Awards -  </a:t>
            </a:r>
            <a:r>
              <a:rPr lang="en-US" dirty="0" err="1" smtClean="0"/>
              <a:t>Padam</a:t>
            </a:r>
            <a:r>
              <a:rPr lang="en-US" dirty="0" smtClean="0"/>
              <a:t> </a:t>
            </a:r>
            <a:r>
              <a:rPr lang="en-US" dirty="0" err="1" smtClean="0"/>
              <a:t>Vibhushan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8397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split orient="vert"/>
        <p:sndAc>
          <p:stSnd>
            <p:snd r:embed="rId2" name="click.wav"/>
          </p:stSnd>
        </p:sndAc>
      </p:transition>
    </mc:Choice>
    <mc:Fallback>
      <p:transition spd="slow" advTm="2000">
        <p:split orient="vert"/>
        <p:sndAc>
          <p:stSnd>
            <p:snd r:embed="rId2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2287" y="1764407"/>
            <a:ext cx="7888367" cy="4675030"/>
          </a:xfr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    </a:t>
            </a:r>
            <a:r>
              <a:rPr lang="en-US" b="1" dirty="0" err="1" smtClean="0"/>
              <a:t>Haripura</a:t>
            </a:r>
            <a:r>
              <a:rPr lang="en-US" b="1" dirty="0" smtClean="0"/>
              <a:t> Posters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490347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split orient="vert"/>
        <p:sndAc>
          <p:stSnd>
            <p:snd r:embed="rId2" name="click.wav"/>
          </p:stSnd>
        </p:sndAc>
      </p:transition>
    </mc:Choice>
    <mc:Fallback>
      <p:transition spd="slow" advTm="2000">
        <p:split orient="vert"/>
        <p:sndAc>
          <p:stSnd>
            <p:snd r:embed="rId2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err="1" smtClean="0"/>
              <a:t>Nandalal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Bos</a:t>
            </a:r>
            <a:endParaRPr lang="en-US" sz="2800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2924" y="446088"/>
            <a:ext cx="4198513" cy="5568346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1800" b="1" dirty="0" smtClean="0"/>
              <a:t>Work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4064152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split orient="vert"/>
        <p:sndAc>
          <p:stSnd>
            <p:snd r:embed="rId2" name="click.wav"/>
          </p:stSnd>
        </p:sndAc>
      </p:transition>
    </mc:Choice>
    <mc:Fallback>
      <p:transition spd="slow" advTm="2000">
        <p:split orient="vert"/>
        <p:sndAc>
          <p:stSnd>
            <p:snd r:embed="rId2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Dandi</a:t>
            </a:r>
            <a:r>
              <a:rPr lang="en-US" b="1" dirty="0" smtClean="0"/>
              <a:t> March</a:t>
            </a:r>
            <a:endParaRPr lang="en-US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99338" y="772319"/>
            <a:ext cx="3028950" cy="4762500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1800" b="1" dirty="0" smtClean="0"/>
              <a:t>Woodcut print on Paper</a:t>
            </a:r>
          </a:p>
          <a:p>
            <a:r>
              <a:rPr lang="en-US" sz="1800" b="1" dirty="0"/>
              <a:t> </a:t>
            </a:r>
            <a:r>
              <a:rPr lang="en-US" sz="1800" b="1" dirty="0" smtClean="0"/>
              <a:t>                1930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319623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split orient="vert"/>
        <p:sndAc>
          <p:stSnd>
            <p:snd r:embed="rId2" name="click.wav"/>
          </p:stSnd>
        </p:sndAc>
      </p:transition>
    </mc:Choice>
    <mc:Fallback>
      <p:transition spd="slow" advTm="2000">
        <p:split orient="vert"/>
        <p:sndAc>
          <p:stSnd>
            <p:snd r:embed="rId2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err="1" smtClean="0"/>
              <a:t>Saraswati</a:t>
            </a:r>
            <a:endParaRPr lang="en-US" sz="3600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8987" y="128789"/>
            <a:ext cx="2768958" cy="6156101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1941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0488610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split orient="vert"/>
        <p:sndAc>
          <p:stSnd>
            <p:snd r:embed="rId2" name="click.wav"/>
          </p:stSnd>
        </p:sndAc>
      </p:transition>
    </mc:Choice>
    <mc:Fallback>
      <p:transition spd="slow" advTm="2000">
        <p:split orient="vert"/>
        <p:sndAc>
          <p:stSnd>
            <p:snd r:embed="rId2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1" y="446088"/>
            <a:ext cx="3505199" cy="976312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 Sati</a:t>
            </a:r>
            <a:endParaRPr lang="en-US" sz="3600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2772" y="446088"/>
            <a:ext cx="3886491" cy="5310767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1943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1102415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split orient="vert"/>
        <p:sndAc>
          <p:stSnd>
            <p:snd r:embed="rId2" name="click.wav"/>
          </p:stSnd>
        </p:sndAc>
      </p:transition>
    </mc:Choice>
    <mc:Fallback>
      <p:transition spd="slow" advTm="2000">
        <p:split orient="vert"/>
        <p:sndAc>
          <p:stSnd>
            <p:snd r:embed="rId2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31831" y="446087"/>
            <a:ext cx="4365937" cy="1485743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Siva Drinking World Poison</a:t>
            </a:r>
            <a:endParaRPr lang="en-US" sz="2400" b="1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3984" y="446088"/>
            <a:ext cx="3943842" cy="5414961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4947120"/>
            <a:ext cx="3505199" cy="426243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5669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Tm="2000">
        <p:split orient="vert"/>
        <p:sndAc>
          <p:stSnd>
            <p:snd r:embed="rId2" name="click.wav"/>
          </p:stSnd>
        </p:sndAc>
      </p:transition>
    </mc:Choice>
    <mc:Fallback>
      <p:transition spd="slow" advTm="2000">
        <p:split orient="vert"/>
        <p:sndAc>
          <p:stSnd>
            <p:snd r:embed="rId2" name="click.wav"/>
          </p:stSnd>
        </p:sndAc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53</TotalTime>
  <Words>62</Words>
  <Application>Microsoft Office PowerPoint</Application>
  <PresentationFormat>Widescreen</PresentationFormat>
  <Paragraphs>23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Wisp</vt:lpstr>
      <vt:lpstr> J.K.P.PG COLLEGE MZN </vt:lpstr>
      <vt:lpstr>Nandalal Bose</vt:lpstr>
      <vt:lpstr>BENGAL SCHOOL ARTIST</vt:lpstr>
      <vt:lpstr>              Haripura Posters</vt:lpstr>
      <vt:lpstr>Nandalal Bos</vt:lpstr>
      <vt:lpstr>Dandi March</vt:lpstr>
      <vt:lpstr>Saraswati</vt:lpstr>
      <vt:lpstr> Sati</vt:lpstr>
      <vt:lpstr>Siva Drinking World Poison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J.K.P.PG COLLEGE MZN</dc:title>
  <dc:creator>Arya</dc:creator>
  <cp:lastModifiedBy>Arya</cp:lastModifiedBy>
  <cp:revision>6</cp:revision>
  <dcterms:created xsi:type="dcterms:W3CDTF">2020-04-13T16:59:24Z</dcterms:created>
  <dcterms:modified xsi:type="dcterms:W3CDTF">2020-04-13T17:52:34Z</dcterms:modified>
</cp:coreProperties>
</file>